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33" d="100"/>
          <a:sy n="33" d="100"/>
        </p:scale>
        <p:origin x="54" y="18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0275784" cy="6858000"/>
          </a:xfrm>
          <a:prstGeom prst="rect">
            <a:avLst/>
          </a:prstGeom>
          <a:solidFill>
            <a:srgbClr val="002B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858000"/>
            <a:ext cx="30275784" cy="182880"/>
          </a:xfrm>
          <a:prstGeom prst="rect">
            <a:avLst/>
          </a:prstGeom>
          <a:solidFill>
            <a:srgbClr val="DAA5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47372" y="1097280"/>
            <a:ext cx="3248855" cy="3086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5295692" y="822960"/>
            <a:ext cx="4016584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6400" y="457200"/>
            <a:ext cx="19302984" cy="594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2000"/>
              </a:spcAft>
              <a:defRPr sz="8000" b="1">
                <a:solidFill>
                  <a:srgbClr val="FFFFFF"/>
                </a:solidFill>
                <a:latin typeface="Arial"/>
              </a:defRPr>
            </a:pPr>
            <a:r>
              <a:t>Título del Trabajo en Cuerpo 80 o 90</a:t>
            </a:r>
          </a:p>
          <a:p>
            <a:pPr algn="ctr">
              <a:spcAft>
                <a:spcPts val="2000"/>
              </a:spcAft>
              <a:defRPr sz="4800" b="1">
                <a:solidFill>
                  <a:srgbClr val="FFCC00"/>
                </a:solidFill>
                <a:latin typeface="Arial"/>
              </a:defRPr>
            </a:pPr>
            <a:r>
              <a:t>Subtítulo en cuerpo 48 (Negrita, Dorado)</a:t>
            </a:r>
          </a:p>
          <a:p>
            <a:pPr algn="ctr">
              <a:spcAft>
                <a:spcPts val="1500"/>
              </a:spcAft>
              <a:defRPr sz="3200">
                <a:solidFill>
                  <a:srgbClr val="FFFFFF"/>
                </a:solidFill>
                <a:latin typeface="Arial"/>
              </a:defRPr>
            </a:pPr>
            <a:r>
              <a:t>Primer autor¹, coautor², segundo coautor³ y así sucesivamente (cuerpo 32)</a:t>
            </a:r>
          </a:p>
          <a:p>
            <a:pPr algn="ctr">
              <a:defRPr sz="2400">
                <a:solidFill>
                  <a:srgbClr val="DCDCDC"/>
                </a:solidFill>
                <a:latin typeface="Arial"/>
              </a:defRPr>
            </a:pPr>
            <a:r>
              <a:t>1. Afiliación institucional del primer autor; 2. Afiliación institucional del segundo autor; 3. Afiliación institucional del tercer autor. (cuerpo 24)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7772400"/>
            <a:ext cx="13761720" cy="91440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1. Introducción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 para adaptarse al volumen de contenido de la sección.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17830800"/>
            <a:ext cx="13761720" cy="105156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2. Metodología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 de acuerdo con sus necesidades metodológicas.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29260800"/>
            <a:ext cx="13761720" cy="123444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3. Resultados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modificar. Aquí puede reportar sus hallazgos, agregar textos descriptivos y reajustar los límites de la caja para que todo encaje armoniosamente.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590520" y="7772400"/>
            <a:ext cx="13761720" cy="164592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4. Discusión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modificar.</a:t>
            </a:r>
            <a:br/>
            <a:br/>
            <a:r>
              <a:t>En este segmento, sugerimos insertar tablas y gráficos para ilustrar y apoyar el análisis de sus datos, cuando corresponda.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5590520" y="25146000"/>
            <a:ext cx="13761720" cy="86868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5. Conclusión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 para resumir sus conclusiones de forma clara.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590520" y="34747200"/>
            <a:ext cx="13761720" cy="6858000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0066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5760" tIns="365760" rIns="365760" bIns="365760" rtlCol="0" anchor="ctr"/>
          <a:lstStyle/>
          <a:p>
            <a:pPr algn="ctr">
              <a:spcAft>
                <a:spcPts val="1500"/>
              </a:spcAft>
              <a:defRPr sz="3600" b="1">
                <a:solidFill>
                  <a:srgbClr val="002B5B"/>
                </a:solidFill>
                <a:latin typeface="Arial"/>
              </a:defRPr>
            </a:pPr>
            <a:r>
              <a:t>6. Referencias</a:t>
            </a:r>
          </a:p>
          <a:p>
            <a:pPr>
              <a:lnSpc>
                <a:spcPct val="115000"/>
              </a:lnSpc>
              <a:defRPr sz="3400">
                <a:solidFill>
                  <a:srgbClr val="3C3C3C"/>
                </a:solidFill>
                <a:latin typeface="Arial"/>
              </a:defRPr>
            </a:pPr>
            <a:r>
              <a:t>El texto debe escribirse en cuerpo 34 (mínimo) para poder ser leído. El tamaño de la caja de texto se puede modificar.</a:t>
            </a:r>
            <a:br/>
            <a:br/>
            <a:r>
              <a:t>Cite únicamente las referencias principales del trabajo, siguiendo las normas metodológicas indicadas para su evento académico.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321</Words>
  <Application>Microsoft Office PowerPoint</Application>
  <PresentationFormat>Personalizar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Walmir Cardoso</dc:creator>
  <cp:keywords/>
  <dc:description>generated using python-pptx</dc:description>
  <cp:lastModifiedBy>Walmir Cardoso</cp:lastModifiedBy>
  <cp:revision>2</cp:revision>
  <dcterms:created xsi:type="dcterms:W3CDTF">2013-01-27T09:14:16Z</dcterms:created>
  <dcterms:modified xsi:type="dcterms:W3CDTF">2026-08-13T17:33:00Z</dcterms:modified>
  <cp:category/>
</cp:coreProperties>
</file>