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30275213" cy="42803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26" d="100"/>
          <a:sy n="26" d="100"/>
        </p:scale>
        <p:origin x="750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lmir Cardoso" userId="fce000dcbc282b4c" providerId="LiveId" clId="{7C4229FC-3901-406E-A2AF-7F0D208B306A}"/>
    <pc:docChg chg="modSld">
      <pc:chgData name="Walmir Cardoso" userId="fce000dcbc282b4c" providerId="LiveId" clId="{7C4229FC-3901-406E-A2AF-7F0D208B306A}" dt="2026-08-13T17:20:38.057" v="2" actId="947"/>
      <pc:docMkLst>
        <pc:docMk/>
      </pc:docMkLst>
      <pc:sldChg chg="modSp mod">
        <pc:chgData name="Walmir Cardoso" userId="fce000dcbc282b4c" providerId="LiveId" clId="{7C4229FC-3901-406E-A2AF-7F0D208B306A}" dt="2026-08-13T17:20:38.057" v="2" actId="947"/>
        <pc:sldMkLst>
          <pc:docMk/>
          <pc:sldMk cId="0" sldId="256"/>
        </pc:sldMkLst>
        <pc:spChg chg="mod">
          <ac:chgData name="Walmir Cardoso" userId="fce000dcbc282b4c" providerId="LiveId" clId="{7C4229FC-3901-406E-A2AF-7F0D208B306A}" dt="2026-08-13T17:20:38.057" v="2" actId="947"/>
          <ac:spMkLst>
            <pc:docMk/>
            <pc:sldMk cId="0" sldId="256"/>
            <ac:spMk id="6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30275784" cy="8229600"/>
          </a:xfrm>
          <a:prstGeom prst="rect">
            <a:avLst/>
          </a:prstGeom>
          <a:gradFill rotWithShape="1">
            <a:gsLst>
              <a:gs pos="0">
                <a:srgbClr val="001F3F"/>
              </a:gs>
              <a:gs pos="100000">
                <a:srgbClr val="0A7EA5"/>
              </a:gs>
            </a:gsLst>
            <a:lin ang="54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8229600"/>
            <a:ext cx="30275784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744408" y="1371600"/>
            <a:ext cx="3369183" cy="3200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4838492" y="1371600"/>
            <a:ext cx="4016584" cy="411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43600" y="914400"/>
            <a:ext cx="18388584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400"/>
              </a:spcAft>
              <a:defRPr sz="8000" b="1">
                <a:solidFill>
                  <a:srgbClr val="FFFFFF"/>
                </a:solidFill>
                <a:latin typeface="Arial"/>
              </a:defRPr>
            </a:pPr>
            <a:r>
              <a:rPr dirty="0" err="1"/>
              <a:t>Título</a:t>
            </a:r>
            <a:r>
              <a:rPr dirty="0"/>
              <a:t> do </a:t>
            </a:r>
            <a:r>
              <a:rPr dirty="0" err="1"/>
              <a:t>Pôster</a:t>
            </a:r>
            <a:r>
              <a:rPr dirty="0"/>
              <a:t> </a:t>
            </a:r>
            <a:r>
              <a:rPr dirty="0" err="1"/>
              <a:t>Acadêmico</a:t>
            </a:r>
            <a:endParaRPr dirty="0"/>
          </a:p>
          <a:p>
            <a:pPr algn="ctr">
              <a:spcAft>
                <a:spcPts val="1200"/>
              </a:spcAft>
              <a:defRPr sz="4800">
                <a:solidFill>
                  <a:srgbClr val="D4AF37"/>
                </a:solidFill>
                <a:latin typeface="Arial"/>
              </a:defRPr>
            </a:pPr>
            <a:r>
              <a:rPr dirty="0" err="1"/>
              <a:t>Subtítulo</a:t>
            </a:r>
            <a:r>
              <a:rPr dirty="0"/>
              <a:t> do </a:t>
            </a:r>
            <a:r>
              <a:rPr dirty="0" err="1"/>
              <a:t>trabalho</a:t>
            </a:r>
            <a:r>
              <a:rPr dirty="0"/>
              <a:t> </a:t>
            </a:r>
            <a:r>
              <a:rPr dirty="0" err="1"/>
              <a:t>científico</a:t>
            </a:r>
            <a:r>
              <a:rPr dirty="0"/>
              <a:t> </a:t>
            </a:r>
            <a:r>
              <a:rPr dirty="0" err="1"/>
              <a:t>em</a:t>
            </a:r>
            <a:r>
              <a:rPr dirty="0"/>
              <a:t> </a:t>
            </a:r>
            <a:r>
              <a:rPr dirty="0" err="1"/>
              <a:t>corpo</a:t>
            </a:r>
            <a:r>
              <a:rPr dirty="0"/>
              <a:t> 48</a:t>
            </a:r>
          </a:p>
          <a:p>
            <a:pPr algn="ctr">
              <a:spcAft>
                <a:spcPts val="1000"/>
              </a:spcAft>
              <a:defRPr sz="3200">
                <a:solidFill>
                  <a:srgbClr val="FFFFFF"/>
                </a:solidFill>
                <a:latin typeface="Arial"/>
              </a:defRPr>
            </a:pPr>
            <a:r>
              <a:rPr dirty="0"/>
              <a:t>Primeiro autor</a:t>
            </a:r>
            <a:r>
              <a:rPr baseline="30000" dirty="0"/>
              <a:t>1</a:t>
            </a:r>
            <a:r>
              <a:rPr dirty="0"/>
              <a:t>, coautor</a:t>
            </a:r>
            <a:r>
              <a:rPr baseline="30000" dirty="0"/>
              <a:t>2</a:t>
            </a:r>
            <a:r>
              <a:rPr dirty="0"/>
              <a:t>, </a:t>
            </a:r>
            <a:r>
              <a:rPr dirty="0" err="1"/>
              <a:t>segundo</a:t>
            </a:r>
            <a:r>
              <a:rPr dirty="0"/>
              <a:t> coautor</a:t>
            </a:r>
            <a:r>
              <a:rPr baseline="30000" dirty="0"/>
              <a:t>3</a:t>
            </a:r>
            <a:r>
              <a:rPr dirty="0"/>
              <a:t> e </a:t>
            </a:r>
            <a:r>
              <a:rPr dirty="0" err="1"/>
              <a:t>assim</a:t>
            </a:r>
            <a:r>
              <a:rPr dirty="0"/>
              <a:t> </a:t>
            </a:r>
            <a:r>
              <a:rPr dirty="0" err="1"/>
              <a:t>por</a:t>
            </a:r>
            <a:r>
              <a:rPr dirty="0"/>
              <a:t> </a:t>
            </a:r>
            <a:r>
              <a:rPr dirty="0" err="1"/>
              <a:t>diante</a:t>
            </a:r>
            <a:r>
              <a:rPr dirty="0"/>
              <a:t> (corpo32)</a:t>
            </a:r>
          </a:p>
          <a:p>
            <a:pPr algn="ctr">
              <a:defRPr sz="2400">
                <a:solidFill>
                  <a:srgbClr val="DCE1E6"/>
                </a:solidFill>
                <a:latin typeface="Arial"/>
              </a:defRPr>
            </a:pPr>
            <a:r>
              <a:rPr dirty="0"/>
              <a:t>1. </a:t>
            </a:r>
            <a:r>
              <a:rPr dirty="0" err="1"/>
              <a:t>Filiação</a:t>
            </a:r>
            <a:r>
              <a:rPr dirty="0"/>
              <a:t> </a:t>
            </a:r>
            <a:r>
              <a:rPr dirty="0" err="1"/>
              <a:t>institucional</a:t>
            </a:r>
            <a:r>
              <a:rPr dirty="0"/>
              <a:t> do </a:t>
            </a:r>
            <a:r>
              <a:rPr dirty="0" err="1"/>
              <a:t>primeiro</a:t>
            </a:r>
            <a:r>
              <a:rPr dirty="0"/>
              <a:t> </a:t>
            </a:r>
            <a:r>
              <a:rPr dirty="0" err="1"/>
              <a:t>autor</a:t>
            </a:r>
            <a:r>
              <a:rPr dirty="0"/>
              <a:t>; 2. </a:t>
            </a:r>
            <a:r>
              <a:rPr dirty="0" err="1"/>
              <a:t>Filiação</a:t>
            </a:r>
            <a:r>
              <a:rPr dirty="0"/>
              <a:t> </a:t>
            </a:r>
            <a:r>
              <a:rPr dirty="0" err="1"/>
              <a:t>institucional</a:t>
            </a:r>
            <a:r>
              <a:rPr dirty="0"/>
              <a:t> do </a:t>
            </a:r>
            <a:r>
              <a:rPr dirty="0" err="1"/>
              <a:t>segundo</a:t>
            </a:r>
            <a:r>
              <a:rPr dirty="0"/>
              <a:t> </a:t>
            </a:r>
            <a:r>
              <a:rPr dirty="0" err="1"/>
              <a:t>autor</a:t>
            </a:r>
            <a:r>
              <a:rPr dirty="0"/>
              <a:t>; 3. </a:t>
            </a:r>
            <a:r>
              <a:rPr dirty="0" err="1"/>
              <a:t>Filiação</a:t>
            </a:r>
            <a:r>
              <a:rPr dirty="0"/>
              <a:t> </a:t>
            </a:r>
            <a:r>
              <a:rPr dirty="0" err="1"/>
              <a:t>institucional</a:t>
            </a:r>
            <a:r>
              <a:rPr dirty="0"/>
              <a:t> do </a:t>
            </a:r>
            <a:r>
              <a:rPr dirty="0" err="1"/>
              <a:t>terceiro</a:t>
            </a:r>
            <a:r>
              <a:rPr dirty="0"/>
              <a:t> </a:t>
            </a:r>
            <a:r>
              <a:rPr dirty="0" err="1"/>
              <a:t>autor</a:t>
            </a:r>
            <a:r>
              <a:rPr dirty="0"/>
              <a:t>. (</a:t>
            </a:r>
            <a:r>
              <a:rPr dirty="0" err="1"/>
              <a:t>corpo</a:t>
            </a:r>
            <a:r>
              <a:rPr dirty="0"/>
              <a:t> 24)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371600" y="9144000"/>
            <a:ext cx="13258800" cy="9144000"/>
          </a:xfrm>
          <a:prstGeom prst="roundRect">
            <a:avLst/>
          </a:prstGeom>
          <a:solidFill>
            <a:srgbClr val="FFFFFF"/>
          </a:solidFill>
          <a:ln w="50800">
            <a:solidFill>
              <a:srgbClr val="0F4C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0" tIns="457200" rIns="457200" bIns="457200" rtlCol="0" anchor="ctr"/>
          <a:lstStyle/>
          <a:p>
            <a:pPr algn="ctr">
              <a:spcAft>
                <a:spcPts val="1400"/>
              </a:spcAft>
              <a:defRPr sz="3600" b="1">
                <a:solidFill>
                  <a:srgbClr val="001F3F"/>
                </a:solidFill>
                <a:latin typeface="Arial"/>
              </a:defRPr>
            </a:pPr>
            <a:r>
              <a:t>1. Introdução</a:t>
            </a:r>
          </a:p>
          <a:p>
            <a:pPr>
              <a:lnSpc>
                <a:spcPct val="115000"/>
              </a:lnSpc>
              <a:defRPr sz="3400">
                <a:solidFill>
                  <a:srgbClr val="3C4043"/>
                </a:solidFill>
                <a:latin typeface="Arial"/>
              </a:defRPr>
            </a:pPr>
            <a:r>
              <a:t>O texto deve ser escrito em corpo 34 (mínimo) para poder ser lido. O tamanho da caixa de texto pode ser modificado.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371600" y="19202400"/>
            <a:ext cx="13258800" cy="10058400"/>
          </a:xfrm>
          <a:prstGeom prst="roundRect">
            <a:avLst/>
          </a:prstGeom>
          <a:solidFill>
            <a:srgbClr val="FFFFFF"/>
          </a:solidFill>
          <a:ln w="50800">
            <a:solidFill>
              <a:srgbClr val="0F4C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0" tIns="457200" rIns="457200" bIns="457200" rtlCol="0" anchor="ctr"/>
          <a:lstStyle/>
          <a:p>
            <a:pPr algn="ctr">
              <a:spcAft>
                <a:spcPts val="1400"/>
              </a:spcAft>
              <a:defRPr sz="3600" b="1">
                <a:solidFill>
                  <a:srgbClr val="001F3F"/>
                </a:solidFill>
                <a:latin typeface="Arial"/>
              </a:defRPr>
            </a:pPr>
            <a:r>
              <a:t>2. Metodologia</a:t>
            </a:r>
          </a:p>
          <a:p>
            <a:pPr>
              <a:lnSpc>
                <a:spcPct val="115000"/>
              </a:lnSpc>
              <a:defRPr sz="3400">
                <a:solidFill>
                  <a:srgbClr val="3C4043"/>
                </a:solidFill>
                <a:latin typeface="Arial"/>
              </a:defRPr>
            </a:pPr>
            <a:r>
              <a:t>O texto deve ser escrito em corpo 34 (mínimo) para poder ser lido. O tamanho da caixa de texto pode ser modificado.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371600" y="30175200"/>
            <a:ext cx="13258800" cy="11256264"/>
          </a:xfrm>
          <a:prstGeom prst="roundRect">
            <a:avLst/>
          </a:prstGeom>
          <a:solidFill>
            <a:srgbClr val="FFFFFF"/>
          </a:solidFill>
          <a:ln w="50800">
            <a:solidFill>
              <a:srgbClr val="0F4C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0" tIns="457200" rIns="457200" bIns="457200" rtlCol="0" anchor="ctr"/>
          <a:lstStyle/>
          <a:p>
            <a:pPr algn="ctr">
              <a:spcAft>
                <a:spcPts val="1400"/>
              </a:spcAft>
              <a:defRPr sz="3600" b="1">
                <a:solidFill>
                  <a:srgbClr val="001F3F"/>
                </a:solidFill>
                <a:latin typeface="Arial"/>
              </a:defRPr>
            </a:pPr>
            <a:r>
              <a:t>3. Resultados</a:t>
            </a:r>
          </a:p>
          <a:p>
            <a:pPr>
              <a:lnSpc>
                <a:spcPct val="115000"/>
              </a:lnSpc>
              <a:defRPr sz="3400">
                <a:solidFill>
                  <a:srgbClr val="3C4043"/>
                </a:solidFill>
                <a:latin typeface="Arial"/>
              </a:defRPr>
            </a:pPr>
            <a:r>
              <a:t>O texto deve ser escrito em corpo 34 (mínimo) para poder ser lido. O tamanho da caixa de texto pode ser modificado.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645384" y="9144000"/>
            <a:ext cx="13258800" cy="12801600"/>
          </a:xfrm>
          <a:prstGeom prst="roundRect">
            <a:avLst/>
          </a:prstGeom>
          <a:solidFill>
            <a:srgbClr val="FFFFFF"/>
          </a:solidFill>
          <a:ln w="50800">
            <a:solidFill>
              <a:srgbClr val="0F4C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0" tIns="457200" rIns="457200" bIns="457200" rtlCol="0" anchor="ctr"/>
          <a:lstStyle/>
          <a:p>
            <a:pPr algn="ctr">
              <a:spcAft>
                <a:spcPts val="1400"/>
              </a:spcAft>
              <a:defRPr sz="3600" b="1">
                <a:solidFill>
                  <a:srgbClr val="001F3F"/>
                </a:solidFill>
                <a:latin typeface="Arial"/>
              </a:defRPr>
            </a:pPr>
            <a:r>
              <a:t>4. Discussão</a:t>
            </a:r>
          </a:p>
          <a:p>
            <a:pPr>
              <a:lnSpc>
                <a:spcPct val="115000"/>
              </a:lnSpc>
              <a:defRPr sz="3400">
                <a:solidFill>
                  <a:srgbClr val="3C4043"/>
                </a:solidFill>
                <a:latin typeface="Arial"/>
              </a:defRPr>
            </a:pPr>
            <a:r>
              <a:t>O texto deve ser escrito em corpo 34 (mínimo) para poder ser lido. O tamanho da caixa de texto pode ser modificado. Neste segmento, sugerimos inserir tabelas e gráficos, quando houver.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5645384" y="22860000"/>
            <a:ext cx="13258800" cy="9144000"/>
          </a:xfrm>
          <a:prstGeom prst="roundRect">
            <a:avLst/>
          </a:prstGeom>
          <a:solidFill>
            <a:srgbClr val="FFFFFF"/>
          </a:solidFill>
          <a:ln w="50800">
            <a:solidFill>
              <a:srgbClr val="0F4C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0" tIns="457200" rIns="457200" bIns="457200" rtlCol="0" anchor="ctr"/>
          <a:lstStyle/>
          <a:p>
            <a:pPr algn="ctr">
              <a:spcAft>
                <a:spcPts val="1400"/>
              </a:spcAft>
              <a:defRPr sz="3600" b="1">
                <a:solidFill>
                  <a:srgbClr val="001F3F"/>
                </a:solidFill>
                <a:latin typeface="Arial"/>
              </a:defRPr>
            </a:pPr>
            <a:r>
              <a:t>5. Conclusão</a:t>
            </a:r>
          </a:p>
          <a:p>
            <a:pPr>
              <a:lnSpc>
                <a:spcPct val="115000"/>
              </a:lnSpc>
              <a:defRPr sz="3400">
                <a:solidFill>
                  <a:srgbClr val="3C4043"/>
                </a:solidFill>
                <a:latin typeface="Arial"/>
              </a:defRPr>
            </a:pPr>
            <a:r>
              <a:t>O texto deve ser escrito em corpo 34 (mínimo) para poder ser lido. O tamanho da caixa de texto pode ser modificado.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5645384" y="32918400"/>
            <a:ext cx="13258800" cy="8513064"/>
          </a:xfrm>
          <a:prstGeom prst="roundRect">
            <a:avLst/>
          </a:prstGeom>
          <a:solidFill>
            <a:srgbClr val="FFFFFF"/>
          </a:solidFill>
          <a:ln w="50800">
            <a:solidFill>
              <a:srgbClr val="0F4C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0" tIns="457200" rIns="457200" bIns="457200" rtlCol="0" anchor="ctr"/>
          <a:lstStyle/>
          <a:p>
            <a:pPr algn="ctr">
              <a:spcAft>
                <a:spcPts val="1400"/>
              </a:spcAft>
              <a:defRPr sz="3600" b="1">
                <a:solidFill>
                  <a:srgbClr val="001F3F"/>
                </a:solidFill>
                <a:latin typeface="Arial"/>
              </a:defRPr>
            </a:pPr>
            <a:r>
              <a:t>6. Referências</a:t>
            </a:r>
          </a:p>
          <a:p>
            <a:pPr>
              <a:lnSpc>
                <a:spcPct val="115000"/>
              </a:lnSpc>
              <a:defRPr sz="3400">
                <a:solidFill>
                  <a:srgbClr val="3C4043"/>
                </a:solidFill>
                <a:latin typeface="Arial"/>
              </a:defRPr>
            </a:pPr>
            <a:r>
              <a:t>O texto deve ser escrito em corpo 34 (mínimo) para poder ser lido. O tamanho da caixa de texto pode ser modificado. Cite apenas as referências principais, no caso do Brasil, seguindo as normas da ABNT.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256</Words>
  <Application>Microsoft Office PowerPoint</Application>
  <PresentationFormat>Personalizar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Apresentação do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Walmir Cardoso</dc:creator>
  <cp:keywords/>
  <dc:description>generated using python-pptx</dc:description>
  <cp:lastModifiedBy>Walmir Cardoso</cp:lastModifiedBy>
  <cp:revision>2</cp:revision>
  <dcterms:created xsi:type="dcterms:W3CDTF">2013-01-27T09:14:16Z</dcterms:created>
  <dcterms:modified xsi:type="dcterms:W3CDTF">2026-08-13T17:20:39Z</dcterms:modified>
  <cp:category/>
</cp:coreProperties>
</file>